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ctrTitle"/>
          </p:nvPr>
        </p:nvSpPr>
        <p:spPr>
          <a:xfrm>
            <a:off x="685800" y="500063"/>
            <a:ext cx="7772400" cy="59293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D: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img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01122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img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643998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img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643998" cy="5883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img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715436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Без названия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429684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img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429684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Без названия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72560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8215370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0</Words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2018-05-12T13:10:00Z</dcterms:created>
  <dcterms:modified xsi:type="dcterms:W3CDTF">2018-05-12T14:51:35Z</dcterms:modified>
</cp:coreProperties>
</file>